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5" r:id="rId4"/>
    <p:sldId id="256" r:id="rId5"/>
    <p:sldId id="263" r:id="rId6"/>
    <p:sldId id="262" r:id="rId7"/>
    <p:sldId id="268" r:id="rId8"/>
    <p:sldId id="270" r:id="rId9"/>
    <p:sldId id="271" r:id="rId10"/>
    <p:sldId id="273" r:id="rId11"/>
    <p:sldId id="272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164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346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645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29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311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106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012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380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7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002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51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49C1-DCE4-4371-AEEA-AE41982E3EDE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B790-5D9F-4DDB-B71C-FBB4AC620E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450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Sun GIFs - Png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6" name="Picture 2" descr="BE0193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55448" r="50849" b="32554"/>
          <a:stretch/>
        </p:blipFill>
        <p:spPr bwMode="auto">
          <a:xfrm>
            <a:off x="1402505" y="3875789"/>
            <a:ext cx="586482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nimated Sun Image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338"/>
            <a:ext cx="3558284" cy="35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E0193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 t="55448" r="5476" b="32554"/>
          <a:stretch/>
        </p:blipFill>
        <p:spPr bwMode="auto">
          <a:xfrm>
            <a:off x="952056" y="4869160"/>
            <a:ext cx="6765724" cy="67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6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hild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87" y="0"/>
            <a:ext cx="3492649" cy="25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Kid_Drinking_Wa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/>
          <a:stretch/>
        </p:blipFill>
        <p:spPr bwMode="auto">
          <a:xfrm>
            <a:off x="29455" y="1556792"/>
            <a:ext cx="4225672" cy="29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DF658F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49807" r="37001" b="43398"/>
          <a:stretch/>
        </p:blipFill>
        <p:spPr bwMode="auto">
          <a:xfrm>
            <a:off x="0" y="783962"/>
            <a:ext cx="5596637" cy="46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appy Healthy Boy Eating Apple With Fruits And Vegetables Isolate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41" y="3212976"/>
            <a:ext cx="4827440" cy="36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21874" r="4000" b="70985"/>
          <a:stretch/>
        </p:blipFill>
        <p:spPr bwMode="auto">
          <a:xfrm>
            <a:off x="-2" y="3284984"/>
            <a:ext cx="8666443" cy="46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t="36157" r="66984" b="56853"/>
          <a:stretch/>
        </p:blipFill>
        <p:spPr bwMode="auto">
          <a:xfrm>
            <a:off x="18550" y="4320993"/>
            <a:ext cx="2350836" cy="45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6" t="39890" r="33968" b="56853"/>
          <a:stretch/>
        </p:blipFill>
        <p:spPr bwMode="auto">
          <a:xfrm>
            <a:off x="2293114" y="4609759"/>
            <a:ext cx="156933" cy="19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43011" r="4533" b="50193"/>
          <a:stretch/>
        </p:blipFill>
        <p:spPr bwMode="auto">
          <a:xfrm>
            <a:off x="24698" y="4797723"/>
            <a:ext cx="8972550" cy="46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3350" y="1676120"/>
            <a:ext cx="202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>
                <a:solidFill>
                  <a:srgbClr val="FF0000"/>
                </a:solidFill>
              </a:rPr>
              <a:t>Запамти!</a:t>
            </a:r>
            <a:endParaRPr lang="sr-Latn-R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29015" r="4000" b="63844"/>
          <a:stretch/>
        </p:blipFill>
        <p:spPr bwMode="auto">
          <a:xfrm>
            <a:off x="-2" y="3750974"/>
            <a:ext cx="8666443" cy="46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49807" r="35880" b="42195"/>
          <a:stretch/>
        </p:blipFill>
        <p:spPr bwMode="auto">
          <a:xfrm>
            <a:off x="47578" y="5262960"/>
            <a:ext cx="5713142" cy="54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un-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724"/>
            <a:ext cx="4379845" cy="318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sr-Cyrl-RS" sz="3600" b="1" dirty="0" smtClean="0">
                <a:solidFill>
                  <a:srgbClr val="FF0000"/>
                </a:solidFill>
              </a:rPr>
              <a:t>Поновимо!</a:t>
            </a:r>
            <a:endParaRPr lang="sr-Latn-RS" sz="3600" b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036050" cy="2620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Cyrl-RS" sz="2800" dirty="0"/>
              <a:t>	</a:t>
            </a:r>
            <a:r>
              <a:rPr lang="sr-Cyrl-RS" sz="3600" dirty="0"/>
              <a:t>Сунце је најближа звезда нашој планети Земљи.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Cyrl-RS" sz="3600" dirty="0"/>
              <a:t>	Сунце загрева ваздух, помаже биљкама, животињама и људима да расту и развијају се.</a:t>
            </a:r>
            <a:endParaRPr lang="sr-Latn-RS" sz="3600" dirty="0"/>
          </a:p>
          <a:p>
            <a:pPr>
              <a:lnSpc>
                <a:spcPct val="80000"/>
              </a:lnSpc>
              <a:buFontTx/>
              <a:buNone/>
            </a:pPr>
            <a:endParaRPr lang="sr-Latn-RS" sz="3600" dirty="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124075" y="5013325"/>
            <a:ext cx="2952750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2339975" y="5229225"/>
            <a:ext cx="2952750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2555875" y="5445125"/>
            <a:ext cx="2952750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771775" y="5661025"/>
            <a:ext cx="2952750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 rot="-329910">
            <a:off x="2819400" y="4724400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2400" b="1">
                <a:solidFill>
                  <a:srgbClr val="FF6600"/>
                </a:solidFill>
              </a:rPr>
              <a:t>ТОПЛОТА</a:t>
            </a:r>
            <a:endParaRPr lang="sr-Latn-RS" sz="2400" b="1">
              <a:solidFill>
                <a:srgbClr val="FF66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 rot="-383269">
            <a:off x="3276600" y="580548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2400" b="1">
                <a:solidFill>
                  <a:srgbClr val="FF6600"/>
                </a:solidFill>
              </a:rPr>
              <a:t>СВЕТЛОСТ</a:t>
            </a:r>
            <a:endParaRPr lang="sr-Latn-RS" sz="2400" b="1">
              <a:solidFill>
                <a:srgbClr val="FF6600"/>
              </a:solidFill>
            </a:endParaRPr>
          </a:p>
        </p:txBody>
      </p:sp>
      <p:pic>
        <p:nvPicPr>
          <p:cNvPr id="8204" name="Picture 12" descr="polished_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45125"/>
            <a:ext cx="936625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sun-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9000"/>
            <a:ext cx="324008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 animBg="1"/>
      <p:bldP spid="8199" grpId="0" animBg="1"/>
      <p:bldP spid="8200" grpId="0" animBg="1"/>
      <p:bldP spid="8201" grpId="0" animBg="1"/>
      <p:bldP spid="8202" grpId="0"/>
      <p:bldP spid="82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280x1024_summer_fie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9388" y="620713"/>
            <a:ext cx="4465637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RS" sz="3200" dirty="0"/>
              <a:t>	</a:t>
            </a:r>
            <a:r>
              <a:rPr lang="sr-Cyrl-RS" sz="3600" b="1" u="sng" dirty="0"/>
              <a:t>Лето</a:t>
            </a:r>
            <a:r>
              <a:rPr lang="sr-Cyrl-RS" sz="3600" b="1" dirty="0"/>
              <a:t> </a:t>
            </a:r>
            <a:r>
              <a:rPr lang="sr-Cyrl-RS" sz="3600" dirty="0"/>
              <a:t>је годишње доба када Сунце  најјаче загрева Земљу.</a:t>
            </a:r>
            <a:endParaRPr lang="sr-Latn-RS" sz="3600" dirty="0"/>
          </a:p>
        </p:txBody>
      </p:sp>
      <p:pic>
        <p:nvPicPr>
          <p:cNvPr id="11268" name="Picture 4" descr="Animated Nature - Sun, Moon and 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Sun GIFs - Png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7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63034" r="3729" b="8523"/>
          <a:stretch/>
        </p:blipFill>
        <p:spPr bwMode="auto">
          <a:xfrm>
            <a:off x="19585" y="3212976"/>
            <a:ext cx="903578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563887" y="4077072"/>
            <a:ext cx="165618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807443" y="4509120"/>
            <a:ext cx="162054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pic>
        <p:nvPicPr>
          <p:cNvPr id="11" name="Picture 4" descr="Animated Sun Image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0338"/>
            <a:ext cx="3126235" cy="312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36258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sr-Latn-R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unb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868144" cy="687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4957763" y="260350"/>
            <a:ext cx="4186237" cy="1143000"/>
          </a:xfrm>
        </p:spPr>
        <p:txBody>
          <a:bodyPr/>
          <a:lstStyle/>
          <a:p>
            <a:pPr eaLnBrk="1" hangingPunct="1"/>
            <a:r>
              <a:rPr lang="sr-Cyrl-RS" smtClean="0"/>
              <a:t>Опекотине</a:t>
            </a:r>
            <a:endParaRPr lang="sr-Latn-RS" smtClean="0"/>
          </a:p>
        </p:txBody>
      </p:sp>
      <p:pic>
        <p:nvPicPr>
          <p:cNvPr id="4" name="Picture 9" descr="istock_photo_of_sunburn_pee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85" y="4077072"/>
            <a:ext cx="4073079" cy="27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ovrede%20sportista%20kod%20opekotine%20od%20sun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68797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7593" r="4000" b="63844"/>
          <a:stretch/>
        </p:blipFill>
        <p:spPr bwMode="auto">
          <a:xfrm>
            <a:off x="76489" y="166579"/>
            <a:ext cx="7996844" cy="171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36157" r="66984" b="56853"/>
          <a:stretch/>
        </p:blipFill>
        <p:spPr bwMode="auto">
          <a:xfrm>
            <a:off x="76489" y="1904390"/>
            <a:ext cx="2267263" cy="4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9" t="38688" r="33968" b="56853"/>
          <a:stretch/>
        </p:blipFill>
        <p:spPr bwMode="auto">
          <a:xfrm>
            <a:off x="2322064" y="2095960"/>
            <a:ext cx="195943" cy="2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un-Protection-Cream-Revi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57" y="1980591"/>
            <a:ext cx="3251212" cy="48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aktor-3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99" y="1886522"/>
            <a:ext cx="2706670" cy="222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un-screen_1909939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8" y="4112499"/>
            <a:ext cx="4400123" cy="27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7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sr-Cyrl-RS" dirty="0" smtClean="0"/>
              <a:t>Сунчаница</a:t>
            </a:r>
            <a:endParaRPr lang="sr-Latn-RS" dirty="0" smtClean="0"/>
          </a:p>
        </p:txBody>
      </p:sp>
      <p:pic>
        <p:nvPicPr>
          <p:cNvPr id="18435" name="Picture 6" descr="sunstr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60575"/>
            <a:ext cx="4268788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eatstroke-or-sunstroke-firstaid-steps-prevention-and-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"/>
            <a:ext cx="91440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8313" y="31738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/>
              <a:t>Сунчаница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7934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DF658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43011" r="4533" b="50193"/>
          <a:stretch/>
        </p:blipFill>
        <p:spPr bwMode="auto">
          <a:xfrm>
            <a:off x="50517" y="620688"/>
            <a:ext cx="8972550" cy="46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F658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7172" r="59528" b="84534"/>
          <a:stretch>
            <a:fillRect/>
          </a:stretch>
        </p:blipFill>
        <p:spPr bwMode="auto">
          <a:xfrm>
            <a:off x="2555776" y="34708"/>
            <a:ext cx="2630909" cy="4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otecting Your Kids from the Hot Georgia Sun | Shumate Heating &amp; 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779"/>
            <a:ext cx="373039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de Of Tree Stock Videos and Royalty-Free Footage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/>
          <a:stretch/>
        </p:blipFill>
        <p:spPr bwMode="auto">
          <a:xfrm>
            <a:off x="3770010" y="3428999"/>
            <a:ext cx="537398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Поновимо!</vt:lpstr>
      <vt:lpstr>PowerPoint Presentation</vt:lpstr>
      <vt:lpstr>PowerPoint Presentation</vt:lpstr>
      <vt:lpstr>Опекотине</vt:lpstr>
      <vt:lpstr>PowerPoint Presentation</vt:lpstr>
      <vt:lpstr>Сунчаница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14</cp:revision>
  <dcterms:created xsi:type="dcterms:W3CDTF">2020-05-14T17:39:33Z</dcterms:created>
  <dcterms:modified xsi:type="dcterms:W3CDTF">2020-05-18T19:10:08Z</dcterms:modified>
</cp:coreProperties>
</file>